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57" d="100"/>
          <a:sy n="57" d="100"/>
        </p:scale>
        <p:origin x="546" y="8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3553" y="3645024"/>
            <a:ext cx="9601067" cy="1224136"/>
          </a:xfrm>
          <a:prstGeom prst="rect">
            <a:avLst/>
          </a:prstGeom>
        </p:spPr>
        <p:txBody>
          <a:bodyPr/>
          <a:lstStyle>
            <a:lvl1pPr algn="r">
              <a:defRPr sz="4000">
                <a:solidFill>
                  <a:srgbClr val="00388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5415" y="4941168"/>
            <a:ext cx="10849205" cy="136815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t-L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3393" y="6376246"/>
            <a:ext cx="11041227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6666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1DA396-0513-4EB6-BE33-49CF93737262}" type="datetimeFigureOut">
              <a:rPr lang="lt-LT" smtClean="0"/>
              <a:t>2018-11-28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91043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3" y="1196752"/>
            <a:ext cx="11425269" cy="850106"/>
          </a:xfrm>
          <a:prstGeom prst="rect">
            <a:avLst/>
          </a:prstGeom>
        </p:spPr>
        <p:txBody>
          <a:bodyPr anchor="ctr"/>
          <a:lstStyle>
            <a:lvl1pPr algn="l">
              <a:defRPr sz="4000">
                <a:solidFill>
                  <a:srgbClr val="00388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83" y="2132856"/>
            <a:ext cx="11425269" cy="4176464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383" y="6356353"/>
            <a:ext cx="1027314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96535" y="6356353"/>
            <a:ext cx="1056117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6666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228143A-42F7-4C06-89EA-4A61C0C4E53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75003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3" y="1124744"/>
            <a:ext cx="11425269" cy="936104"/>
          </a:xfrm>
          <a:prstGeom prst="rect">
            <a:avLst/>
          </a:prstGeom>
        </p:spPr>
        <p:txBody>
          <a:bodyPr anchor="ctr"/>
          <a:lstStyle>
            <a:lvl1pPr algn="l">
              <a:defRPr sz="4000">
                <a:solidFill>
                  <a:srgbClr val="00388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7383" y="2132856"/>
            <a:ext cx="5664629" cy="4176464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9819" y="2132856"/>
            <a:ext cx="5672832" cy="4176464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7383" y="6356353"/>
            <a:ext cx="1027314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lt-L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96535" y="6356353"/>
            <a:ext cx="1056117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6666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228143A-42F7-4C06-89EA-4A61C0C4E53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06203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788" y="4800600"/>
            <a:ext cx="7680853" cy="566738"/>
          </a:xfrm>
          <a:prstGeom prst="rect">
            <a:avLst/>
          </a:prstGeom>
        </p:spPr>
        <p:txBody>
          <a:bodyPr anchor="b"/>
          <a:lstStyle>
            <a:lvl1pPr algn="l"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lt-LT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75788" y="1268761"/>
            <a:ext cx="7680853" cy="34906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003882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lt-L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75788" y="5367338"/>
            <a:ext cx="7680853" cy="9419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666666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1371" y="6356353"/>
            <a:ext cx="1036915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96533" y="6356353"/>
            <a:ext cx="960107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6666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228143A-42F7-4C06-89EA-4A61C0C4E53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61021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9203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75892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6982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6744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VF_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VVF_EN (3)</Template>
  <TotalTime>63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VVF_EN</vt:lpstr>
      <vt:lpstr>PowerPoint Presentation</vt:lpstr>
      <vt:lpstr>PowerPoint Presentation</vt:lpstr>
      <vt:lpstr>PowerPoint Presentation</vt:lpstr>
    </vt:vector>
  </TitlesOfParts>
  <Company>VGTU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Agnė Vaiciukevičiūtė</dc:creator>
  <cp:lastModifiedBy>Indrė Mitrulevičiūtė</cp:lastModifiedBy>
  <cp:revision>5</cp:revision>
  <dcterms:created xsi:type="dcterms:W3CDTF">2015-09-14T04:34:31Z</dcterms:created>
  <dcterms:modified xsi:type="dcterms:W3CDTF">2018-11-28T12:29:22Z</dcterms:modified>
</cp:coreProperties>
</file>